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8" r:id="rId4"/>
    <p:sldId id="286" r:id="rId5"/>
    <p:sldId id="287" r:id="rId6"/>
    <p:sldId id="289" r:id="rId7"/>
    <p:sldId id="278" r:id="rId8"/>
    <p:sldId id="265" r:id="rId9"/>
    <p:sldId id="284" r:id="rId10"/>
    <p:sldId id="280" r:id="rId11"/>
    <p:sldId id="279" r:id="rId12"/>
    <p:sldId id="290" r:id="rId13"/>
    <p:sldId id="266" r:id="rId14"/>
    <p:sldId id="281" r:id="rId15"/>
    <p:sldId id="267" r:id="rId16"/>
    <p:sldId id="274" r:id="rId17"/>
    <p:sldId id="268" r:id="rId18"/>
    <p:sldId id="269" r:id="rId19"/>
    <p:sldId id="270" r:id="rId20"/>
    <p:sldId id="272" r:id="rId21"/>
    <p:sldId id="271" r:id="rId22"/>
    <p:sldId id="282" r:id="rId23"/>
    <p:sldId id="283" r:id="rId24"/>
    <p:sldId id="275" r:id="rId25"/>
    <p:sldId id="257" r:id="rId26"/>
    <p:sldId id="258" r:id="rId27"/>
    <p:sldId id="259" r:id="rId28"/>
    <p:sldId id="260" r:id="rId29"/>
    <p:sldId id="261" r:id="rId30"/>
    <p:sldId id="262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801962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2417217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3811533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534013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Erratum: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70C7-D581-B447-BD35-549F63CF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54" y="1419237"/>
            <a:ext cx="2035551" cy="1364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80089-318E-5C45-A375-0A6EFB9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51" y="5364821"/>
            <a:ext cx="1878970" cy="1319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9BD4-4F59-DF41-A6B6-01B040A9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35" y="4074274"/>
            <a:ext cx="1867786" cy="131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2AF06-2C73-0842-A64E-DA743DA88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12" y="2770448"/>
            <a:ext cx="1834233" cy="1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7811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73940018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1538</TotalTime>
  <Words>247</Words>
  <Application>Microsoft Macintosh PowerPoint</Application>
  <PresentationFormat>On-screen Show (4:3)</PresentationFormat>
  <Paragraphs>51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2U</vt:lpstr>
      <vt:lpstr>DS 6373: Unit 2 Live Session </vt:lpstr>
      <vt:lpstr>Erratum: VXBAR CODE / Unit 1 Breakout Code </vt:lpstr>
      <vt:lpstr>Breakout 1</vt:lpstr>
      <vt:lpstr>Match’em Up!</vt:lpstr>
      <vt:lpstr>Match’em Up!</vt:lpstr>
      <vt:lpstr>End Breakout 1</vt:lpstr>
      <vt:lpstr>Breakout 2</vt:lpstr>
      <vt:lpstr>Match’em Up! Part 2</vt:lpstr>
      <vt:lpstr>Match’em Up! Part 2</vt:lpstr>
      <vt:lpstr>End Break Out 2</vt:lpstr>
      <vt:lpstr>Breakout 3</vt:lpstr>
      <vt:lpstr>Match’em Up Part 2</vt:lpstr>
      <vt:lpstr>Match’em Up Part 2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16</cp:revision>
  <dcterms:created xsi:type="dcterms:W3CDTF">2019-05-13T19:43:52Z</dcterms:created>
  <dcterms:modified xsi:type="dcterms:W3CDTF">2020-01-14T19:55:07Z</dcterms:modified>
</cp:coreProperties>
</file>